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  <p:sldMasterId id="2147483698" r:id="rId2"/>
  </p:sldMasterIdLst>
  <p:notesMasterIdLst>
    <p:notesMasterId r:id="rId35"/>
  </p:notesMasterIdLst>
  <p:sldIdLst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embeddedFontLst>
    <p:embeddedFont>
      <p:font typeface="Barlow Condensed" panose="00000506000000000000" pitchFamily="2" charset="0"/>
      <p:regular r:id="rId36"/>
      <p:bold r:id="rId37"/>
      <p:italic r:id="rId38"/>
      <p:boldItalic r:id="rId39"/>
    </p:embeddedFont>
    <p:embeddedFont>
      <p:font typeface="Barlow Condensed Thin" panose="00000306000000000000" pitchFamily="2" charset="0"/>
      <p:regular r:id="rId40"/>
      <p:bold r:id="rId41"/>
      <p:italic r:id="rId42"/>
      <p:boldItalic r:id="rId43"/>
    </p:embeddedFont>
    <p:embeddedFont>
      <p:font typeface="Barlow Semi Condensed Thin" panose="00000306000000000000" pitchFamily="2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Homemade Apple" panose="020B0604020202020204" charset="0"/>
      <p:regular r:id="rId52"/>
    </p:embeddedFont>
    <p:embeddedFont>
      <p:font typeface="Impact" panose="020B0806030902050204" pitchFamily="34" charset="0"/>
      <p:regular r:id="rId53"/>
    </p:embeddedFont>
    <p:embeddedFont>
      <p:font typeface="Lato" panose="020F0502020204030203" pitchFamily="34" charset="0"/>
      <p:regular r:id="rId54"/>
      <p:bold r:id="rId55"/>
      <p:italic r:id="rId56"/>
      <p:boldItalic r:id="rId57"/>
    </p:embeddedFont>
    <p:embeddedFont>
      <p:font typeface="Oswald" pitchFamily="2" charset="0"/>
      <p:regular r:id="rId58"/>
      <p:bold r:id="rId59"/>
    </p:embeddedFont>
    <p:embeddedFont>
      <p:font typeface="Poppins" panose="00000500000000000000" pitchFamily="2" charset="0"/>
      <p:regular r:id="rId60"/>
      <p:bold r:id="rId61"/>
      <p:italic r:id="rId62"/>
      <p:boldItalic r:id="rId63"/>
    </p:embeddedFont>
    <p:embeddedFont>
      <p:font typeface="Quattrocento Sans" panose="020B0604020202020204" charset="0"/>
      <p:regular r:id="rId64"/>
      <p:bold r:id="rId65"/>
      <p:italic r:id="rId66"/>
      <p:boldItalic r:id="rId67"/>
    </p:embeddedFont>
    <p:embeddedFont>
      <p:font typeface="Raleway" pitchFamily="2" charset="0"/>
      <p:regular r:id="rId68"/>
      <p:bold r:id="rId69"/>
      <p:italic r:id="rId70"/>
      <p:boldItalic r:id="rId71"/>
    </p:embeddedFont>
    <p:embeddedFont>
      <p:font typeface="Reem Kufi" pitchFamily="2"/>
      <p:regular r:id="rId72"/>
      <p:bold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8" y="58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2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72" Type="http://schemas.openxmlformats.org/officeDocument/2006/relationships/font" Target="fonts/font3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font" Target="fonts/font3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4.fntdata"/><Relationship Id="rId34" Type="http://schemas.openxmlformats.org/officeDocument/2006/relationships/slide" Target="slides/slide32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3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0d2f368309_0_2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0d2f368309_0_2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0d2f368309_0_2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10d2f368309_0_2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0d2f368309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0d2f368309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bde4eea2f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bde4eea2f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06b9b3b79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g106b9b3b79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0d36b82ca7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0d36b82ca7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3ddfb33b7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3ddfb33b7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9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lue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l="12917" r="23041"/>
          <a:stretch/>
        </p:blipFill>
        <p:spPr>
          <a:xfrm>
            <a:off x="7303700" y="0"/>
            <a:ext cx="48881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71100" y="517525"/>
            <a:ext cx="5956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671200" y="1978025"/>
            <a:ext cx="5956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7303700" y="0"/>
            <a:ext cx="4888200" cy="6858000"/>
          </a:xfrm>
          <a:prstGeom prst="rect">
            <a:avLst/>
          </a:prstGeom>
          <a:gradFill>
            <a:gsLst>
              <a:gs pos="0">
                <a:srgbClr val="4D3985">
                  <a:alpha val="80000"/>
                </a:srgbClr>
              </a:gs>
              <a:gs pos="16000">
                <a:srgbClr val="4D3985">
                  <a:alpha val="80000"/>
                </a:srgbClr>
              </a:gs>
              <a:gs pos="42000">
                <a:srgbClr val="4C4F98">
                  <a:alpha val="80000"/>
                </a:srgbClr>
              </a:gs>
              <a:gs pos="73000">
                <a:srgbClr val="1A6FAF">
                  <a:alpha val="80000"/>
                </a:srgbClr>
              </a:gs>
              <a:gs pos="98000">
                <a:srgbClr val="1381BB">
                  <a:alpha val="80000"/>
                </a:srgbClr>
              </a:gs>
              <a:gs pos="100000">
                <a:srgbClr val="1381BB">
                  <a:alpha val="80000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green">
  <p:cSld name="OBJECT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5592625" y="523150"/>
            <a:ext cx="5956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1"/>
          </p:nvPr>
        </p:nvSpPr>
        <p:spPr>
          <a:xfrm>
            <a:off x="5592725" y="1983650"/>
            <a:ext cx="5956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65" name="Google Shape;65;p12"/>
          <p:cNvPicPr preferRelativeResize="0"/>
          <p:nvPr/>
        </p:nvPicPr>
        <p:blipFill rotWithShape="1">
          <a:blip r:embed="rId2">
            <a:alphaModFix/>
          </a:blip>
          <a:srcRect t="3236" b="3236"/>
          <a:stretch/>
        </p:blipFill>
        <p:spPr>
          <a:xfrm>
            <a:off x="0" y="0"/>
            <a:ext cx="48882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2"/>
          <p:cNvSpPr/>
          <p:nvPr/>
        </p:nvSpPr>
        <p:spPr>
          <a:xfrm>
            <a:off x="8775" y="0"/>
            <a:ext cx="4888200" cy="6858000"/>
          </a:xfrm>
          <a:prstGeom prst="rect">
            <a:avLst/>
          </a:prstGeom>
          <a:gradFill>
            <a:gsLst>
              <a:gs pos="0">
                <a:srgbClr val="385623">
                  <a:alpha val="49803"/>
                </a:srgbClr>
              </a:gs>
              <a:gs pos="16000">
                <a:srgbClr val="385623">
                  <a:alpha val="49803"/>
                </a:srgbClr>
              </a:gs>
              <a:gs pos="42000">
                <a:srgbClr val="548135">
                  <a:alpha val="49803"/>
                </a:srgbClr>
              </a:gs>
              <a:gs pos="73000">
                <a:srgbClr val="A8D08C">
                  <a:alpha val="49803"/>
                </a:srgbClr>
              </a:gs>
              <a:gs pos="98000">
                <a:srgbClr val="C4E0B2">
                  <a:alpha val="49803"/>
                </a:srgbClr>
              </a:gs>
              <a:gs pos="100000">
                <a:srgbClr val="C4E0B2">
                  <a:alpha val="4980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green">
  <p:cSld name="BLANK_1_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85623">
                  <a:alpha val="49803"/>
                </a:srgbClr>
              </a:gs>
              <a:gs pos="16000">
                <a:srgbClr val="385623">
                  <a:alpha val="49803"/>
                </a:srgbClr>
              </a:gs>
              <a:gs pos="42000">
                <a:srgbClr val="548135">
                  <a:alpha val="49803"/>
                </a:srgbClr>
              </a:gs>
              <a:gs pos="73000">
                <a:srgbClr val="A8D08C">
                  <a:alpha val="49803"/>
                </a:srgbClr>
              </a:gs>
              <a:gs pos="98000">
                <a:srgbClr val="C4E0B2">
                  <a:alpha val="49803"/>
                </a:srgbClr>
              </a:gs>
              <a:gs pos="100000">
                <a:srgbClr val="C4E0B2">
                  <a:alpha val="4980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0" y="1845900"/>
            <a:ext cx="12217500" cy="501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green">
  <p:cSld name="BLANK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85623">
                  <a:alpha val="49803"/>
                </a:srgbClr>
              </a:gs>
              <a:gs pos="16000">
                <a:srgbClr val="385623">
                  <a:alpha val="49803"/>
                </a:srgbClr>
              </a:gs>
              <a:gs pos="42000">
                <a:srgbClr val="548135">
                  <a:alpha val="49803"/>
                </a:srgbClr>
              </a:gs>
              <a:gs pos="73000">
                <a:srgbClr val="A8D08C">
                  <a:alpha val="49803"/>
                </a:srgbClr>
              </a:gs>
              <a:gs pos="98000">
                <a:srgbClr val="C4E0B2">
                  <a:alpha val="49803"/>
                </a:srgbClr>
              </a:gs>
              <a:gs pos="100000">
                <a:srgbClr val="C4E0B2">
                  <a:alpha val="4980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-12750" y="0"/>
            <a:ext cx="12217500" cy="169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0" y="5167200"/>
            <a:ext cx="12217500" cy="169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green">
  <p:cSld name="PICTURE_WITH_CAPTION_TEXT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85623">
                  <a:alpha val="49803"/>
                </a:srgbClr>
              </a:gs>
              <a:gs pos="16000">
                <a:srgbClr val="385623">
                  <a:alpha val="49803"/>
                </a:srgbClr>
              </a:gs>
              <a:gs pos="42000">
                <a:srgbClr val="548135">
                  <a:alpha val="49803"/>
                </a:srgbClr>
              </a:gs>
              <a:gs pos="73000">
                <a:srgbClr val="A8D08C">
                  <a:alpha val="49803"/>
                </a:srgbClr>
              </a:gs>
              <a:gs pos="98000">
                <a:srgbClr val="C4E0B2">
                  <a:alpha val="49803"/>
                </a:srgbClr>
              </a:gs>
              <a:gs pos="100000">
                <a:srgbClr val="C4E0B2">
                  <a:alpha val="4980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671100" y="517525"/>
            <a:ext cx="10682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671200" y="1978025"/>
            <a:ext cx="5956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5" name="Google Shape;85;p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6" name="Google Shape;86;p16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87;p16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s-ES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88" name="Google Shape;88;p16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89" name="Google Shape;89;p16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6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6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16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93;p16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2">
  <p:cSld name="BLANK_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4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3">
  <p:cSld name="BLANK_6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 1">
  <p:cSld name="OBJECT_3"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ftr" idx="11"/>
          </p:nvPr>
        </p:nvSpPr>
        <p:spPr>
          <a:xfrm>
            <a:off x="4145280" y="6377941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dt" idx="10"/>
          </p:nvPr>
        </p:nvSpPr>
        <p:spPr>
          <a:xfrm>
            <a:off x="609600" y="6377941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8778240" y="6377941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lue">
  <p:cSld name="OBJECT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l="12917" r="23041"/>
          <a:stretch/>
        </p:blipFill>
        <p:spPr>
          <a:xfrm>
            <a:off x="0" y="0"/>
            <a:ext cx="48881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5592625" y="523150"/>
            <a:ext cx="5956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5592725" y="1983650"/>
            <a:ext cx="5956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0" y="0"/>
            <a:ext cx="4888200" cy="6858000"/>
          </a:xfrm>
          <a:prstGeom prst="rect">
            <a:avLst/>
          </a:prstGeom>
          <a:gradFill>
            <a:gsLst>
              <a:gs pos="0">
                <a:srgbClr val="4D3985">
                  <a:alpha val="80000"/>
                </a:srgbClr>
              </a:gs>
              <a:gs pos="16000">
                <a:srgbClr val="4D3985">
                  <a:alpha val="80000"/>
                </a:srgbClr>
              </a:gs>
              <a:gs pos="42000">
                <a:srgbClr val="4C4F98">
                  <a:alpha val="80000"/>
                </a:srgbClr>
              </a:gs>
              <a:gs pos="73000">
                <a:srgbClr val="1A6FAF">
                  <a:alpha val="80000"/>
                </a:srgbClr>
              </a:gs>
              <a:gs pos="98000">
                <a:srgbClr val="1381BB">
                  <a:alpha val="80000"/>
                </a:srgbClr>
              </a:gs>
              <a:gs pos="100000">
                <a:srgbClr val="1381BB">
                  <a:alpha val="80000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mage slide layout">
  <p:cSld name="3_Image slide layou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>
            <a:spLocks noGrp="1"/>
          </p:cNvSpPr>
          <p:nvPr>
            <p:ph type="pic" idx="2"/>
          </p:nvPr>
        </p:nvSpPr>
        <p:spPr>
          <a:xfrm>
            <a:off x="3022283" y="1354778"/>
            <a:ext cx="6150300" cy="344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23"/>
          <p:cNvSpPr>
            <a:spLocks noGrp="1"/>
          </p:cNvSpPr>
          <p:nvPr>
            <p:ph type="pic" idx="3"/>
          </p:nvPr>
        </p:nvSpPr>
        <p:spPr>
          <a:xfrm>
            <a:off x="528638" y="1354778"/>
            <a:ext cx="4429200" cy="344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23"/>
          <p:cNvSpPr>
            <a:spLocks noGrp="1"/>
          </p:cNvSpPr>
          <p:nvPr>
            <p:ph type="pic" idx="4"/>
          </p:nvPr>
        </p:nvSpPr>
        <p:spPr>
          <a:xfrm>
            <a:off x="7236142" y="1354778"/>
            <a:ext cx="4426500" cy="344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262626"/>
              </a:buClr>
              <a:buSzPts val="5500"/>
              <a:buFont typeface="Arial"/>
              <a:buNone/>
              <a:defRPr sz="55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4">
  <p:cSld name="BLANK_7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7">
  <p:cSld name="BLANK_10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8">
  <p:cSld name="BLANK_11"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1"/>
          <p:cNvSpPr/>
          <p:nvPr/>
        </p:nvSpPr>
        <p:spPr>
          <a:xfrm flipH="1">
            <a:off x="11680800" y="6346833"/>
            <a:ext cx="511200" cy="5112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sldNum" idx="12"/>
          </p:nvPr>
        </p:nvSpPr>
        <p:spPr>
          <a:xfrm>
            <a:off x="11680633" y="6346604"/>
            <a:ext cx="511200" cy="511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9">
  <p:cSld name="BLANK_1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35" name="Google Shape;1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36" name="Google Shape;1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0">
  <p:cSld name="BLANK_13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72100" cy="5454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6"/>
          <p:cNvSpPr txBox="1">
            <a:spLocks noGrp="1"/>
          </p:cNvSpPr>
          <p:nvPr>
            <p:ph type="ctrTitle"/>
          </p:nvPr>
        </p:nvSpPr>
        <p:spPr>
          <a:xfrm>
            <a:off x="972600" y="1763267"/>
            <a:ext cx="5050500" cy="265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subTitle" idx="1"/>
          </p:nvPr>
        </p:nvSpPr>
        <p:spPr>
          <a:xfrm>
            <a:off x="972793" y="4535333"/>
            <a:ext cx="5050500" cy="721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grpSp>
        <p:nvGrpSpPr>
          <p:cNvPr id="150" name="Google Shape;150;p36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151" name="Google Shape;151;p3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36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7"/>
          <p:cNvSpPr txBox="1">
            <a:spLocks noGrp="1"/>
          </p:cNvSpPr>
          <p:nvPr>
            <p:ph type="ctrTitle"/>
          </p:nvPr>
        </p:nvSpPr>
        <p:spPr>
          <a:xfrm>
            <a:off x="972600" y="1763267"/>
            <a:ext cx="5050500" cy="265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00"/>
              <a:buNone/>
              <a:defRPr sz="53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37"/>
          <p:cNvSpPr txBox="1">
            <a:spLocks noGrp="1"/>
          </p:cNvSpPr>
          <p:nvPr>
            <p:ph type="subTitle" idx="1"/>
          </p:nvPr>
        </p:nvSpPr>
        <p:spPr>
          <a:xfrm>
            <a:off x="972793" y="4535333"/>
            <a:ext cx="5050500" cy="721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7" name="Google Shape;157;p37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grpSp>
        <p:nvGrpSpPr>
          <p:cNvPr id="158" name="Google Shape;158;p37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159" name="Google Shape;159;p3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61;p37"/>
          <p:cNvSpPr/>
          <p:nvPr/>
        </p:nvSpPr>
        <p:spPr>
          <a:xfrm>
            <a:off x="0" y="1"/>
            <a:ext cx="12192000" cy="62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37"/>
          <p:cNvGrpSpPr/>
          <p:nvPr/>
        </p:nvGrpSpPr>
        <p:grpSpPr>
          <a:xfrm>
            <a:off x="6750810" y="1751047"/>
            <a:ext cx="4612954" cy="3560618"/>
            <a:chOff x="3553042" y="1657806"/>
            <a:chExt cx="3461100" cy="2671532"/>
          </a:xfrm>
        </p:grpSpPr>
        <p:sp>
          <p:nvSpPr>
            <p:cNvPr id="163" name="Google Shape;163;p37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name="adj" fmla="val 25000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7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name="adj" fmla="val 96745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5" name="Google Shape;165;p37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name="adj" fmla="val 9855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7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7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name="adj" fmla="val 50000"/>
              </a:avLst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7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7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name="adj" fmla="val 1882"/>
              </a:avLst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7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name="adj" fmla="val 1764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1" name="Google Shape;171;p37" descr="Component Detail"/>
          <p:cNvPicPr preferRelativeResize="0"/>
          <p:nvPr/>
        </p:nvPicPr>
        <p:blipFill rotWithShape="1">
          <a:blip r:embed="rId2">
            <a:alphaModFix/>
          </a:blip>
          <a:srcRect b="25076"/>
          <a:stretch/>
        </p:blipFill>
        <p:spPr>
          <a:xfrm>
            <a:off x="6882300" y="1866387"/>
            <a:ext cx="4350433" cy="244456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7"/>
          <p:cNvSpPr/>
          <p:nvPr/>
        </p:nvSpPr>
        <p:spPr>
          <a:xfrm flipH="1">
            <a:off x="6874930" y="1869102"/>
            <a:ext cx="4358100" cy="2417100"/>
          </a:xfrm>
          <a:prstGeom prst="rtTriangle">
            <a:avLst/>
          </a:prstGeom>
          <a:solidFill>
            <a:srgbClr val="000000">
              <a:alpha val="3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37"/>
          <p:cNvGrpSpPr/>
          <p:nvPr/>
        </p:nvGrpSpPr>
        <p:grpSpPr>
          <a:xfrm>
            <a:off x="10221985" y="2770433"/>
            <a:ext cx="1530867" cy="3043609"/>
            <a:chOff x="7666681" y="2077877"/>
            <a:chExt cx="1148179" cy="2282764"/>
          </a:xfrm>
        </p:grpSpPr>
        <p:grpSp>
          <p:nvGrpSpPr>
            <p:cNvPr id="174" name="Google Shape;174;p37"/>
            <p:cNvGrpSpPr/>
            <p:nvPr/>
          </p:nvGrpSpPr>
          <p:grpSpPr>
            <a:xfrm>
              <a:off x="7666681" y="2077877"/>
              <a:ext cx="1148179" cy="2282764"/>
              <a:chOff x="3983627" y="1676395"/>
              <a:chExt cx="1449538" cy="2881914"/>
            </a:xfrm>
          </p:grpSpPr>
          <p:sp>
            <p:nvSpPr>
              <p:cNvPr id="175" name="Google Shape;175;p37"/>
              <p:cNvSpPr/>
              <p:nvPr/>
            </p:nvSpPr>
            <p:spPr>
              <a:xfrm rot="-5400000">
                <a:off x="3276827" y="2404608"/>
                <a:ext cx="2860500" cy="1446900"/>
              </a:xfrm>
              <a:prstGeom prst="roundRect">
                <a:avLst>
                  <a:gd name="adj" fmla="val 4551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7"/>
              <p:cNvSpPr/>
              <p:nvPr/>
            </p:nvSpPr>
            <p:spPr>
              <a:xfrm rot="-5400000">
                <a:off x="3279465" y="2383195"/>
                <a:ext cx="2860500" cy="1446900"/>
              </a:xfrm>
              <a:prstGeom prst="roundRect">
                <a:avLst>
                  <a:gd name="adj" fmla="val 4551"/>
                </a:avLst>
              </a:pr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7"/>
              <p:cNvSpPr/>
              <p:nvPr/>
            </p:nvSpPr>
            <p:spPr>
              <a:xfrm>
                <a:off x="4473243" y="4318802"/>
                <a:ext cx="472800" cy="76800"/>
              </a:xfrm>
              <a:prstGeom prst="roundRect">
                <a:avLst>
                  <a:gd name="adj" fmla="val 50000"/>
                </a:avLst>
              </a:prstGeom>
              <a:solidFill>
                <a:srgbClr val="4B4B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78" name="Google Shape;178;p37" descr="Mobile View"/>
            <p:cNvPicPr preferRelativeResize="0"/>
            <p:nvPr/>
          </p:nvPicPr>
          <p:blipFill rotWithShape="1">
            <a:blip r:embed="rId3">
              <a:alphaModFix/>
            </a:blip>
            <a:srcRect t="4362" b="4371"/>
            <a:stretch/>
          </p:blipFill>
          <p:spPr>
            <a:xfrm>
              <a:off x="7720839" y="2222723"/>
              <a:ext cx="1037555" cy="1833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37"/>
            <p:cNvSpPr/>
            <p:nvPr/>
          </p:nvSpPr>
          <p:spPr>
            <a:xfrm flipH="1">
              <a:off x="7722342" y="2222973"/>
              <a:ext cx="1037700" cy="1833000"/>
            </a:xfrm>
            <a:prstGeom prst="rtTriangle">
              <a:avLst/>
            </a:prstGeom>
            <a:solidFill>
              <a:srgbClr val="000000">
                <a:alpha val="3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38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182" name="Google Shape;182;p3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38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300" cy="20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38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1473375" y="2208250"/>
            <a:ext cx="8406882" cy="1388805"/>
          </a:xfrm>
          <a:custGeom>
            <a:avLst/>
            <a:gdLst/>
            <a:ahLst/>
            <a:cxnLst/>
            <a:rect l="l" t="t" r="r" b="b"/>
            <a:pathLst>
              <a:path w="9890449" h="1388805" extrusionOk="0">
                <a:moveTo>
                  <a:pt x="0" y="9331"/>
                </a:moveTo>
                <a:lnTo>
                  <a:pt x="9190653" y="0"/>
                </a:lnTo>
                <a:cubicBezTo>
                  <a:pt x="9577140" y="0"/>
                  <a:pt x="9890449" y="313309"/>
                  <a:pt x="9890449" y="699796"/>
                </a:cubicBezTo>
                <a:cubicBezTo>
                  <a:pt x="9890449" y="1037972"/>
                  <a:pt x="9659903" y="1366774"/>
                  <a:pt x="9331686" y="1385375"/>
                </a:cubicBezTo>
                <a:lnTo>
                  <a:pt x="1883953" y="1388805"/>
                </a:lnTo>
              </a:path>
            </a:pathLst>
          </a:cu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5"/>
          <p:cNvSpPr/>
          <p:nvPr/>
        </p:nvSpPr>
        <p:spPr>
          <a:xfrm flipH="1">
            <a:off x="2474834" y="3601625"/>
            <a:ext cx="9717166" cy="1407466"/>
          </a:xfrm>
          <a:custGeom>
            <a:avLst/>
            <a:gdLst/>
            <a:ahLst/>
            <a:cxnLst/>
            <a:rect l="l" t="t" r="r" b="b"/>
            <a:pathLst>
              <a:path w="11010953" h="1407466" extrusionOk="0">
                <a:moveTo>
                  <a:pt x="10311157" y="0"/>
                </a:moveTo>
                <a:cubicBezTo>
                  <a:pt x="10697644" y="0"/>
                  <a:pt x="11010953" y="313309"/>
                  <a:pt x="11010953" y="699796"/>
                </a:cubicBezTo>
                <a:cubicBezTo>
                  <a:pt x="11010953" y="1037972"/>
                  <a:pt x="10771076" y="1320121"/>
                  <a:pt x="10452190" y="1385375"/>
                </a:cubicBezTo>
                <a:lnTo>
                  <a:pt x="0" y="1407466"/>
                </a:lnTo>
              </a:path>
            </a:pathLst>
          </a:cu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9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39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189" name="Google Shape;189;p3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39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9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39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0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" name="Google Shape;196;p40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197" name="Google Shape;197;p4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40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40"/>
          <p:cNvSpPr txBox="1">
            <a:spLocks noGrp="1"/>
          </p:cNvSpPr>
          <p:nvPr>
            <p:ph type="body" idx="1"/>
          </p:nvPr>
        </p:nvSpPr>
        <p:spPr>
          <a:xfrm>
            <a:off x="972434" y="2771833"/>
            <a:ext cx="5032500" cy="301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01" name="Google Shape;201;p40"/>
          <p:cNvSpPr txBox="1">
            <a:spLocks noGrp="1"/>
          </p:cNvSpPr>
          <p:nvPr>
            <p:ph type="body" idx="2"/>
          </p:nvPr>
        </p:nvSpPr>
        <p:spPr>
          <a:xfrm>
            <a:off x="6191471" y="2771833"/>
            <a:ext cx="5032500" cy="301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02" name="Google Shape;202;p40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1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41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06" name="Google Shape;206;p4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41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4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2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42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3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" name="Google Shape;215;p43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16" name="Google Shape;216;p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4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Google Shape;218;p43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300" cy="184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43"/>
          <p:cNvSpPr txBox="1">
            <a:spLocks noGrp="1"/>
          </p:cNvSpPr>
          <p:nvPr>
            <p:ph type="body" idx="1"/>
          </p:nvPr>
        </p:nvSpPr>
        <p:spPr>
          <a:xfrm>
            <a:off x="961633" y="3708967"/>
            <a:ext cx="4401300" cy="213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20" name="Google Shape;220;p4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44"/>
          <p:cNvGrpSpPr/>
          <p:nvPr/>
        </p:nvGrpSpPr>
        <p:grpSpPr>
          <a:xfrm>
            <a:off x="1107036" y="5558926"/>
            <a:ext cx="994316" cy="61102"/>
            <a:chOff x="4580561" y="2589004"/>
            <a:chExt cx="1064464" cy="25200"/>
          </a:xfrm>
        </p:grpSpPr>
        <p:sp>
          <p:nvSpPr>
            <p:cNvPr id="223" name="Google Shape;223;p4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44"/>
          <p:cNvSpPr txBox="1">
            <a:spLocks noGrp="1"/>
          </p:cNvSpPr>
          <p:nvPr>
            <p:ph type="title"/>
          </p:nvPr>
        </p:nvSpPr>
        <p:spPr>
          <a:xfrm>
            <a:off x="972600" y="1152400"/>
            <a:ext cx="9361500" cy="3980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44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" name="Google Shape;229;p45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30" name="Google Shape;230;p4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45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300" cy="22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45"/>
          <p:cNvSpPr txBox="1">
            <a:spLocks noGrp="1"/>
          </p:cNvSpPr>
          <p:nvPr>
            <p:ph type="subTitle" idx="1"/>
          </p:nvPr>
        </p:nvSpPr>
        <p:spPr>
          <a:xfrm>
            <a:off x="966600" y="4215367"/>
            <a:ext cx="4401300" cy="101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4" name="Google Shape;234;p45"/>
          <p:cNvSpPr txBox="1">
            <a:spLocks noGrp="1"/>
          </p:cNvSpPr>
          <p:nvPr>
            <p:ph type="body" idx="2"/>
          </p:nvPr>
        </p:nvSpPr>
        <p:spPr>
          <a:xfrm>
            <a:off x="6898967" y="1803500"/>
            <a:ext cx="4499100" cy="403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35" name="Google Shape;235;p45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6" descr="Side view of hands writing in a notebook at a cafe"/>
          <p:cNvPicPr preferRelativeResize="0"/>
          <p:nvPr/>
        </p:nvPicPr>
        <p:blipFill rotWithShape="1">
          <a:blip r:embed="rId2">
            <a:alphaModFix/>
          </a:blip>
          <a:srcRect l="9050" t="12064" r="54351" b="26446"/>
          <a:stretch/>
        </p:blipFill>
        <p:spPr>
          <a:xfrm>
            <a:off x="2" y="-67"/>
            <a:ext cx="6096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6"/>
          <p:cNvSpPr/>
          <p:nvPr/>
        </p:nvSpPr>
        <p:spPr>
          <a:xfrm>
            <a:off x="2200" y="0"/>
            <a:ext cx="6091500" cy="68580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239" name="Google Shape;239;p46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40" name="Google Shape;240;p4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46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300" cy="22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46"/>
          <p:cNvSpPr txBox="1">
            <a:spLocks noGrp="1"/>
          </p:cNvSpPr>
          <p:nvPr>
            <p:ph type="subTitle" idx="1"/>
          </p:nvPr>
        </p:nvSpPr>
        <p:spPr>
          <a:xfrm>
            <a:off x="966600" y="4215367"/>
            <a:ext cx="4401300" cy="101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46"/>
          <p:cNvSpPr txBox="1">
            <a:spLocks noGrp="1"/>
          </p:cNvSpPr>
          <p:nvPr>
            <p:ph type="body" idx="2"/>
          </p:nvPr>
        </p:nvSpPr>
        <p:spPr>
          <a:xfrm>
            <a:off x="6898967" y="1803500"/>
            <a:ext cx="4499100" cy="403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45" name="Google Shape;245;p46"/>
          <p:cNvSpPr txBox="1">
            <a:spLocks noGrp="1"/>
          </p:cNvSpPr>
          <p:nvPr>
            <p:ph type="sldNum" idx="12"/>
          </p:nvPr>
        </p:nvSpPr>
        <p:spPr>
          <a:xfrm>
            <a:off x="11381733" y="6333133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 2">
  <p:cSld name="SECTION_TITLE_AND_DESCRIPTION_1_2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7"/>
          <p:cNvPicPr preferRelativeResize="0"/>
          <p:nvPr/>
        </p:nvPicPr>
        <p:blipFill rotWithShape="1">
          <a:blip r:embed="rId2">
            <a:alphaModFix/>
          </a:blip>
          <a:srcRect l="31883" t="8096" r="25713"/>
          <a:stretch/>
        </p:blipFill>
        <p:spPr>
          <a:xfrm>
            <a:off x="0" y="0"/>
            <a:ext cx="610033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7"/>
          <p:cNvSpPr/>
          <p:nvPr/>
        </p:nvSpPr>
        <p:spPr>
          <a:xfrm>
            <a:off x="-100" y="0"/>
            <a:ext cx="6096000" cy="68580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249" name="Google Shape;249;p47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50" name="Google Shape;250;p4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47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300" cy="22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47"/>
          <p:cNvSpPr txBox="1">
            <a:spLocks noGrp="1"/>
          </p:cNvSpPr>
          <p:nvPr>
            <p:ph type="subTitle" idx="1"/>
          </p:nvPr>
        </p:nvSpPr>
        <p:spPr>
          <a:xfrm>
            <a:off x="966600" y="4215367"/>
            <a:ext cx="4401300" cy="101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47"/>
          <p:cNvSpPr txBox="1">
            <a:spLocks noGrp="1"/>
          </p:cNvSpPr>
          <p:nvPr>
            <p:ph type="body" idx="2"/>
          </p:nvPr>
        </p:nvSpPr>
        <p:spPr>
          <a:xfrm>
            <a:off x="6898967" y="1803500"/>
            <a:ext cx="4499100" cy="403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55" name="Google Shape;255;p47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49"/>
          <p:cNvGrpSpPr/>
          <p:nvPr/>
        </p:nvGrpSpPr>
        <p:grpSpPr>
          <a:xfrm>
            <a:off x="1107036" y="5558926"/>
            <a:ext cx="994316" cy="61102"/>
            <a:chOff x="4580561" y="2589004"/>
            <a:chExt cx="1064464" cy="25200"/>
          </a:xfrm>
        </p:grpSpPr>
        <p:sp>
          <p:nvSpPr>
            <p:cNvPr id="261" name="Google Shape;261;p4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49"/>
          <p:cNvSpPr txBox="1">
            <a:spLocks noGrp="1"/>
          </p:cNvSpPr>
          <p:nvPr>
            <p:ph type="title" hasCustomPrompt="1"/>
          </p:nvPr>
        </p:nvSpPr>
        <p:spPr>
          <a:xfrm>
            <a:off x="972600" y="978600"/>
            <a:ext cx="10251300" cy="16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49"/>
          <p:cNvSpPr txBox="1">
            <a:spLocks noGrp="1"/>
          </p:cNvSpPr>
          <p:nvPr>
            <p:ph type="body" idx="1"/>
          </p:nvPr>
        </p:nvSpPr>
        <p:spPr>
          <a:xfrm>
            <a:off x="972600" y="3030517"/>
            <a:ext cx="10251300" cy="210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49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0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1"/>
          <p:cNvSpPr txBox="1">
            <a:spLocks noGrp="1"/>
          </p:cNvSpPr>
          <p:nvPr>
            <p:ph type="ctrTitle"/>
          </p:nvPr>
        </p:nvSpPr>
        <p:spPr>
          <a:xfrm>
            <a:off x="956267" y="723900"/>
            <a:ext cx="3666300" cy="1050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51"/>
          <p:cNvSpPr txBox="1">
            <a:spLocks noGrp="1"/>
          </p:cNvSpPr>
          <p:nvPr>
            <p:ph type="subTitle" idx="1"/>
          </p:nvPr>
        </p:nvSpPr>
        <p:spPr>
          <a:xfrm>
            <a:off x="956267" y="2704999"/>
            <a:ext cx="3523200" cy="1448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71" name="Google Shape;271;p51"/>
          <p:cNvGrpSpPr/>
          <p:nvPr/>
        </p:nvGrpSpPr>
        <p:grpSpPr>
          <a:xfrm>
            <a:off x="6405711" y="1391766"/>
            <a:ext cx="8013695" cy="7269358"/>
            <a:chOff x="3166062" y="1034326"/>
            <a:chExt cx="6010422" cy="5452155"/>
          </a:xfrm>
        </p:grpSpPr>
        <p:sp>
          <p:nvSpPr>
            <p:cNvPr id="272" name="Google Shape;272;p51"/>
            <p:cNvSpPr/>
            <p:nvPr/>
          </p:nvSpPr>
          <p:spPr>
            <a:xfrm>
              <a:off x="3234090" y="1157235"/>
              <a:ext cx="5942394" cy="5329246"/>
            </a:xfrm>
            <a:custGeom>
              <a:avLst/>
              <a:gdLst/>
              <a:ahLst/>
              <a:cxnLst/>
              <a:rect l="l" t="t" r="r" b="b"/>
              <a:pathLst>
                <a:path w="90413" h="81084" extrusionOk="0">
                  <a:moveTo>
                    <a:pt x="90412" y="1"/>
                  </a:moveTo>
                  <a:lnTo>
                    <a:pt x="3084" y="50747"/>
                  </a:lnTo>
                  <a:cubicBezTo>
                    <a:pt x="1293" y="51801"/>
                    <a:pt x="239" y="51702"/>
                    <a:pt x="0" y="53075"/>
                  </a:cubicBezTo>
                  <a:lnTo>
                    <a:pt x="0" y="55104"/>
                  </a:lnTo>
                  <a:cubicBezTo>
                    <a:pt x="20" y="56675"/>
                    <a:pt x="1055" y="58247"/>
                    <a:pt x="3123" y="59440"/>
                  </a:cubicBezTo>
                  <a:lnTo>
                    <a:pt x="40641" y="81083"/>
                  </a:lnTo>
                  <a:lnTo>
                    <a:pt x="88642" y="81083"/>
                  </a:lnTo>
                  <a:cubicBezTo>
                    <a:pt x="89617" y="81083"/>
                    <a:pt x="90412" y="80288"/>
                    <a:pt x="90412" y="79313"/>
                  </a:cubicBezTo>
                  <a:lnTo>
                    <a:pt x="904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273" name="Google Shape;273;p51"/>
            <p:cNvSpPr/>
            <p:nvPr/>
          </p:nvSpPr>
          <p:spPr>
            <a:xfrm>
              <a:off x="3166062" y="1034326"/>
              <a:ext cx="6010420" cy="5452152"/>
            </a:xfrm>
            <a:custGeom>
              <a:avLst/>
              <a:gdLst/>
              <a:ahLst/>
              <a:cxnLst/>
              <a:rect l="l" t="t" r="r" b="b"/>
              <a:pathLst>
                <a:path w="91448" h="82954" extrusionOk="0">
                  <a:moveTo>
                    <a:pt x="91447" y="1"/>
                  </a:moveTo>
                  <a:lnTo>
                    <a:pt x="4119" y="50767"/>
                  </a:lnTo>
                  <a:cubicBezTo>
                    <a:pt x="1" y="53154"/>
                    <a:pt x="21" y="57033"/>
                    <a:pt x="4158" y="59440"/>
                  </a:cubicBezTo>
                  <a:lnTo>
                    <a:pt x="44899" y="82953"/>
                  </a:lnTo>
                  <a:lnTo>
                    <a:pt x="89677" y="82953"/>
                  </a:lnTo>
                  <a:cubicBezTo>
                    <a:pt x="90652" y="82953"/>
                    <a:pt x="91447" y="82158"/>
                    <a:pt x="91447" y="81183"/>
                  </a:cubicBezTo>
                  <a:lnTo>
                    <a:pt x="914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274" name="Google Shape;274;p51"/>
          <p:cNvSpPr/>
          <p:nvPr/>
        </p:nvSpPr>
        <p:spPr>
          <a:xfrm rot="10800000">
            <a:off x="-27" y="24"/>
            <a:ext cx="1549428" cy="881047"/>
          </a:xfrm>
          <a:custGeom>
            <a:avLst/>
            <a:gdLst/>
            <a:ahLst/>
            <a:cxnLst/>
            <a:rect l="l" t="t" r="r" b="b"/>
            <a:pathLst>
              <a:path w="116586" h="66294" extrusionOk="0">
                <a:moveTo>
                  <a:pt x="116586" y="0"/>
                </a:moveTo>
                <a:lnTo>
                  <a:pt x="0" y="66294"/>
                </a:lnTo>
                <a:lnTo>
                  <a:pt x="116586" y="662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lue">
  <p:cSld name="BLANK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4D3985">
                  <a:alpha val="80000"/>
                </a:srgbClr>
              </a:gs>
              <a:gs pos="16000">
                <a:srgbClr val="4D3985">
                  <a:alpha val="80000"/>
                </a:srgbClr>
              </a:gs>
              <a:gs pos="42000">
                <a:srgbClr val="4C4F98">
                  <a:alpha val="80000"/>
                </a:srgbClr>
              </a:gs>
              <a:gs pos="73000">
                <a:srgbClr val="1A6FAF">
                  <a:alpha val="80000"/>
                </a:srgbClr>
              </a:gs>
              <a:gs pos="98000">
                <a:srgbClr val="1381BB">
                  <a:alpha val="80000"/>
                </a:srgbClr>
              </a:gs>
              <a:gs pos="100000">
                <a:srgbClr val="1381BB">
                  <a:alpha val="80000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/>
          <p:nvPr/>
        </p:nvSpPr>
        <p:spPr>
          <a:xfrm>
            <a:off x="0" y="1845900"/>
            <a:ext cx="12217500" cy="501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blu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4D3985">
                  <a:alpha val="80000"/>
                </a:srgbClr>
              </a:gs>
              <a:gs pos="16000">
                <a:srgbClr val="4D3985">
                  <a:alpha val="80000"/>
                </a:srgbClr>
              </a:gs>
              <a:gs pos="42000">
                <a:srgbClr val="4C4F98">
                  <a:alpha val="80000"/>
                </a:srgbClr>
              </a:gs>
              <a:gs pos="73000">
                <a:srgbClr val="1A6FAF">
                  <a:alpha val="80000"/>
                </a:srgbClr>
              </a:gs>
              <a:gs pos="98000">
                <a:srgbClr val="1381BB">
                  <a:alpha val="80000"/>
                </a:srgbClr>
              </a:gs>
              <a:gs pos="100000">
                <a:srgbClr val="1381BB">
                  <a:alpha val="80000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2" name="Google Shape;42;p8"/>
          <p:cNvSpPr/>
          <p:nvPr/>
        </p:nvSpPr>
        <p:spPr>
          <a:xfrm>
            <a:off x="-12750" y="0"/>
            <a:ext cx="12217500" cy="169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>
            <a:off x="0" y="5167200"/>
            <a:ext cx="12217500" cy="169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blue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4D3985">
                  <a:alpha val="80000"/>
                </a:srgbClr>
              </a:gs>
              <a:gs pos="16000">
                <a:srgbClr val="4D3985">
                  <a:alpha val="80000"/>
                </a:srgbClr>
              </a:gs>
              <a:gs pos="42000">
                <a:srgbClr val="4C4F98">
                  <a:alpha val="80000"/>
                </a:srgbClr>
              </a:gs>
              <a:gs pos="73000">
                <a:srgbClr val="1A6FAF">
                  <a:alpha val="80000"/>
                </a:srgbClr>
              </a:gs>
              <a:gs pos="98000">
                <a:srgbClr val="1381BB">
                  <a:alpha val="80000"/>
                </a:srgbClr>
              </a:gs>
              <a:gs pos="100000">
                <a:srgbClr val="1381BB">
                  <a:alpha val="80000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671100" y="517525"/>
            <a:ext cx="10682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671200" y="1978025"/>
            <a:ext cx="5956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green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85623">
                  <a:alpha val="49803"/>
                </a:srgbClr>
              </a:gs>
              <a:gs pos="16000">
                <a:srgbClr val="385623">
                  <a:alpha val="49803"/>
                </a:srgbClr>
              </a:gs>
              <a:gs pos="42000">
                <a:srgbClr val="548135">
                  <a:alpha val="49803"/>
                </a:srgbClr>
              </a:gs>
              <a:gs pos="73000">
                <a:srgbClr val="A8D08C">
                  <a:alpha val="49803"/>
                </a:srgbClr>
              </a:gs>
              <a:gs pos="98000">
                <a:srgbClr val="C4E0B2">
                  <a:alpha val="49803"/>
                </a:srgbClr>
              </a:gs>
              <a:gs pos="100000">
                <a:srgbClr val="C4E0B2">
                  <a:alpha val="4980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arlow Condensed Thin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green">
  <p:cSld name="OBJECT_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1"/>
          <p:cNvPicPr preferRelativeResize="0"/>
          <p:nvPr/>
        </p:nvPicPr>
        <p:blipFill rotWithShape="1">
          <a:blip r:embed="rId2">
            <a:alphaModFix/>
          </a:blip>
          <a:srcRect t="3236" b="3236"/>
          <a:stretch/>
        </p:blipFill>
        <p:spPr>
          <a:xfrm>
            <a:off x="7303700" y="0"/>
            <a:ext cx="48882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671100" y="517525"/>
            <a:ext cx="5956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671200" y="1978025"/>
            <a:ext cx="5956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0" name="Google Shape;60;p11"/>
          <p:cNvSpPr/>
          <p:nvPr/>
        </p:nvSpPr>
        <p:spPr>
          <a:xfrm>
            <a:off x="7330775" y="0"/>
            <a:ext cx="4888200" cy="6858000"/>
          </a:xfrm>
          <a:prstGeom prst="rect">
            <a:avLst/>
          </a:prstGeom>
          <a:gradFill>
            <a:gsLst>
              <a:gs pos="0">
                <a:srgbClr val="385623">
                  <a:alpha val="49803"/>
                </a:srgbClr>
              </a:gs>
              <a:gs pos="16000">
                <a:srgbClr val="385623">
                  <a:alpha val="49803"/>
                </a:srgbClr>
              </a:gs>
              <a:gs pos="42000">
                <a:srgbClr val="548135">
                  <a:alpha val="49803"/>
                </a:srgbClr>
              </a:gs>
              <a:gs pos="73000">
                <a:srgbClr val="A8D08C">
                  <a:alpha val="49803"/>
                </a:srgbClr>
              </a:gs>
              <a:gs pos="98000">
                <a:srgbClr val="C4E0B2">
                  <a:alpha val="49803"/>
                </a:srgbClr>
              </a:gs>
              <a:gs pos="100000">
                <a:srgbClr val="C4E0B2">
                  <a:alpha val="4980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arlow Condensed Thin"/>
              <a:buNone/>
              <a:defRPr sz="4400" b="1" i="0" u="none" strike="noStrike" cap="none">
                <a:solidFill>
                  <a:schemeClr val="dk1"/>
                </a:solidFill>
                <a:latin typeface="Barlow Condensed Thin"/>
                <a:ea typeface="Barlow Condensed Thin"/>
                <a:cs typeface="Barlow Condensed Thin"/>
                <a:sym typeface="Barlow Condensed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1" i="0" u="none" strike="noStrike" cap="none">
                <a:solidFill>
                  <a:schemeClr val="dk1"/>
                </a:solidFill>
                <a:latin typeface="Barlow Semi Condensed Thin"/>
                <a:ea typeface="Barlow Semi Condensed Thin"/>
                <a:cs typeface="Barlow Semi Condensed Thin"/>
                <a:sym typeface="Barlow Semi Condensed Thin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Barlow Semi Condensed Thin"/>
                <a:ea typeface="Barlow Semi Condensed Thin"/>
                <a:cs typeface="Barlow Semi Condensed Thin"/>
                <a:sym typeface="Barlow Semi Condensed Th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Barlow Semi Condensed Thin"/>
                <a:ea typeface="Barlow Semi Condensed Thin"/>
                <a:cs typeface="Barlow Semi Condensed Thin"/>
                <a:sym typeface="Barlow Semi Condensed Th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Barlow Semi Condensed Thin"/>
                <a:ea typeface="Barlow Semi Condensed Thin"/>
                <a:cs typeface="Barlow Semi Condensed Thin"/>
                <a:sym typeface="Barlow Semi Condensed Th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Barlow Semi Condensed Thin"/>
                <a:ea typeface="Barlow Semi Condensed Thin"/>
                <a:cs typeface="Barlow Semi Condensed Thin"/>
                <a:sym typeface="Barlow Semi Condensed Th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Barlow Semi Condensed Thin"/>
                <a:ea typeface="Barlow Semi Condensed Thin"/>
                <a:cs typeface="Barlow Semi Condensed Thin"/>
                <a:sym typeface="Barlow Semi Condensed Th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Barlow Semi Condensed Thin"/>
                <a:ea typeface="Barlow Semi Condensed Thin"/>
                <a:cs typeface="Barlow Semi Condensed Thin"/>
                <a:sym typeface="Barlow Semi Condensed Th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Barlow Semi Condensed Thin"/>
                <a:ea typeface="Barlow Semi Condensed Thin"/>
                <a:cs typeface="Barlow Semi Condensed Thin"/>
                <a:sym typeface="Barlow Semi Condensed Th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Barlow Semi Condensed Thin"/>
                <a:ea typeface="Barlow Semi Condensed Thin"/>
                <a:cs typeface="Barlow Semi Condensed Thin"/>
                <a:sym typeface="Barlow Semi Condensed Th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Barlow Semi Condensed Thin"/>
                <a:ea typeface="Barlow Semi Condensed Thin"/>
                <a:cs typeface="Barlow Semi Condensed Thin"/>
                <a:sym typeface="Barlow Semi Condensed Th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Barlow Semi Condensed Thin"/>
                <a:ea typeface="Barlow Semi Condensed Thin"/>
                <a:cs typeface="Barlow Semi Condensed Thin"/>
                <a:sym typeface="Barlow Semi Condensed Th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Barlow Semi Condensed Thin"/>
                <a:ea typeface="Barlow Semi Condensed Thin"/>
                <a:cs typeface="Barlow Semi Condensed Thin"/>
                <a:sym typeface="Barlow Semi Condensed Th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Barlow Semi Condensed Thin"/>
                <a:ea typeface="Barlow Semi Condensed Thin"/>
                <a:cs typeface="Barlow Semi Condensed Thin"/>
                <a:sym typeface="Barlow Semi Condensed Th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Barlow Semi Condensed Thin"/>
                <a:ea typeface="Barlow Semi Condensed Thin"/>
                <a:cs typeface="Barlow Semi Condensed Thin"/>
                <a:sym typeface="Barlow Semi Condensed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676" r:id="rId22"/>
    <p:sldLayoutId id="2147483677" r:id="rId23"/>
    <p:sldLayoutId id="2147483678" r:id="rId24"/>
    <p:sldLayoutId id="2147483679" r:id="rId25"/>
    <p:sldLayoutId id="2147483680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4" name="Google Shape;144;p3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5" name="Google Shape;145;p35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4" r:id="rId13"/>
    <p:sldLayoutId id="2147483695" r:id="rId14"/>
    <p:sldLayoutId id="214748369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87153-124F-4D44-B885-68CBB3792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844FE126-58C6-4BD5-A362-96DA5829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1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033F8F3-99D0-46D0-8F7E-CDD729F48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1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24BA6AF-A11F-4A92-B35C-EC3DDB490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4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4CC150D-B4A0-4B6E-91CE-6599C4227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6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D4BD684-E0A3-4E3C-B1C6-59A88EF52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A73A99B-EC1F-4847-979D-0D39AB484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1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E1092D8E-A900-4AFA-ADA9-E1516CCCD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83B2F49-9C69-4B74-98C6-EF1493FEF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1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9CDD42F-30A2-436D-A9F0-ABD115E23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D671693-8EE7-4996-906F-52DC7E329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5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FD6F501-A48B-41C3-91E3-98002FA13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8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1C2A0B9-704B-4A72-A7AB-BD63DB601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0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D622E5E4-B9FD-4269-8D60-748AB4F62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8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0E29C0-D685-45B1-8903-8880D60B0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27EF723-935D-458E-8CA3-10956627F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1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DAE2EF-AF5B-448B-8753-001386472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9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FF5D976-AA27-4509-A68B-CEF5AADC7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6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g of potato chips&#10;&#10;Description automatically generated with medium confidence">
            <a:extLst>
              <a:ext uri="{FF2B5EF4-FFF2-40B4-BE49-F238E27FC236}">
                <a16:creationId xmlns:a16="http://schemas.microsoft.com/office/drawing/2014/main" id="{A2B3A72A-8B41-4A3A-AA64-0AAA835CE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1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78"/>
          <p:cNvPicPr preferRelativeResize="0"/>
          <p:nvPr/>
        </p:nvPicPr>
        <p:blipFill rotWithShape="1">
          <a:blip r:embed="rId3">
            <a:alphaModFix/>
          </a:blip>
          <a:srcRect r="5517" b="24710"/>
          <a:stretch/>
        </p:blipFill>
        <p:spPr>
          <a:xfrm>
            <a:off x="5867867" y="1098567"/>
            <a:ext cx="6095900" cy="485719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78"/>
          <p:cNvSpPr txBox="1">
            <a:spLocks noGrp="1"/>
          </p:cNvSpPr>
          <p:nvPr>
            <p:ph type="title" idx="4294967295"/>
          </p:nvPr>
        </p:nvSpPr>
        <p:spPr>
          <a:xfrm>
            <a:off x="347433" y="800567"/>
            <a:ext cx="5377500" cy="5453100"/>
          </a:xfrm>
          <a:prstGeom prst="rect">
            <a:avLst/>
          </a:prstGeom>
          <a:noFill/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>
                <a:solidFill>
                  <a:srgbClr val="333333"/>
                </a:solidFill>
              </a:rPr>
              <a:t>Just because</a:t>
            </a:r>
            <a:endParaRPr sz="4500">
              <a:solidFill>
                <a:srgbClr val="33333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>
                <a:solidFill>
                  <a:srgbClr val="274E13"/>
                </a:solidFill>
              </a:rPr>
              <a:t>YOU ARE RIGHT</a:t>
            </a:r>
            <a:endParaRPr sz="4500">
              <a:solidFill>
                <a:srgbClr val="274E1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>
                <a:solidFill>
                  <a:srgbClr val="333333"/>
                </a:solidFill>
              </a:rPr>
              <a:t>, does not mean, </a:t>
            </a:r>
            <a:endParaRPr sz="4500">
              <a:solidFill>
                <a:srgbClr val="33333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>
                <a:solidFill>
                  <a:srgbClr val="FF0000"/>
                </a:solidFill>
              </a:rPr>
              <a:t>I AM WRONG</a:t>
            </a:r>
            <a:r>
              <a:rPr lang="es-ES" sz="4500">
                <a:solidFill>
                  <a:srgbClr val="333333"/>
                </a:solidFill>
              </a:rPr>
              <a:t>. </a:t>
            </a:r>
            <a:endParaRPr sz="4500">
              <a:solidFill>
                <a:srgbClr val="33333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>
                <a:solidFill>
                  <a:srgbClr val="333333"/>
                </a:solidFill>
              </a:rPr>
              <a:t>You Just haven’t seen life from</a:t>
            </a:r>
            <a:endParaRPr sz="4500">
              <a:solidFill>
                <a:srgbClr val="33333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>
                <a:solidFill>
                  <a:srgbClr val="1155CC"/>
                </a:solidFill>
              </a:rPr>
              <a:t>MY SIDE</a:t>
            </a:r>
            <a:endParaRPr sz="4500">
              <a:solidFill>
                <a:srgbClr val="1155C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>
                <a:solidFill>
                  <a:srgbClr val="333333"/>
                </a:solidFill>
              </a:rPr>
              <a:t>...</a:t>
            </a:r>
            <a:endParaRPr sz="9500">
              <a:solidFill>
                <a:srgbClr val="333333"/>
              </a:solidFill>
            </a:endParaRPr>
          </a:p>
        </p:txBody>
      </p:sp>
      <p:sp>
        <p:nvSpPr>
          <p:cNvPr id="546" name="Google Shape;546;p78"/>
          <p:cNvSpPr/>
          <p:nvPr/>
        </p:nvSpPr>
        <p:spPr>
          <a:xfrm>
            <a:off x="0" y="-17200"/>
            <a:ext cx="60300" cy="6858000"/>
          </a:xfrm>
          <a:prstGeom prst="rect">
            <a:avLst/>
          </a:prstGeom>
          <a:gradFill>
            <a:gsLst>
              <a:gs pos="0">
                <a:srgbClr val="294EAE"/>
              </a:gs>
              <a:gs pos="100000">
                <a:srgbClr val="13204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8"/>
          <p:cNvSpPr/>
          <p:nvPr/>
        </p:nvSpPr>
        <p:spPr>
          <a:xfrm>
            <a:off x="12106600" y="-17200"/>
            <a:ext cx="85200" cy="6858000"/>
          </a:xfrm>
          <a:prstGeom prst="rect">
            <a:avLst/>
          </a:prstGeom>
          <a:gradFill>
            <a:gsLst>
              <a:gs pos="0">
                <a:srgbClr val="294EAE"/>
              </a:gs>
              <a:gs pos="100000">
                <a:srgbClr val="13204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79"/>
          <p:cNvPicPr preferRelativeResize="0"/>
          <p:nvPr/>
        </p:nvPicPr>
        <p:blipFill rotWithShape="1">
          <a:blip r:embed="rId3">
            <a:alphaModFix/>
          </a:blip>
          <a:srcRect r="97068"/>
          <a:stretch/>
        </p:blipFill>
        <p:spPr>
          <a:xfrm rot="5400000" flipH="1">
            <a:off x="2671349" y="-2665517"/>
            <a:ext cx="6846333" cy="1218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79"/>
          <p:cNvPicPr preferRelativeResize="0"/>
          <p:nvPr/>
        </p:nvPicPr>
        <p:blipFill rotWithShape="1">
          <a:blip r:embed="rId3">
            <a:alphaModFix/>
          </a:blip>
          <a:srcRect t="49119" r="97068"/>
          <a:stretch/>
        </p:blipFill>
        <p:spPr>
          <a:xfrm rot="-5400000">
            <a:off x="5665034" y="322333"/>
            <a:ext cx="6846333" cy="620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3500" y="0"/>
            <a:ext cx="4564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90025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80"/>
          <p:cNvPicPr preferRelativeResize="0"/>
          <p:nvPr/>
        </p:nvPicPr>
        <p:blipFill rotWithShape="1">
          <a:blip r:embed="rId4">
            <a:alphaModFix/>
          </a:blip>
          <a:srcRect b="1854"/>
          <a:stretch/>
        </p:blipFill>
        <p:spPr>
          <a:xfrm>
            <a:off x="8085600" y="1196429"/>
            <a:ext cx="4106399" cy="4465195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80"/>
          <p:cNvSpPr txBox="1"/>
          <p:nvPr/>
        </p:nvSpPr>
        <p:spPr>
          <a:xfrm>
            <a:off x="8340800" y="1488800"/>
            <a:ext cx="3596100" cy="3880500"/>
          </a:xfrm>
          <a:prstGeom prst="rect">
            <a:avLst/>
          </a:prstGeom>
          <a:solidFill>
            <a:srgbClr val="EFEFEF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400">
                <a:latin typeface="Reem Kufi"/>
                <a:ea typeface="Reem Kufi"/>
                <a:cs typeface="Reem Kufi"/>
                <a:sym typeface="Reem Kufi"/>
              </a:rPr>
              <a:t>Be a</a:t>
            </a:r>
            <a:endParaRPr sz="6400">
              <a:latin typeface="Reem Kufi"/>
              <a:ea typeface="Reem Kufi"/>
              <a:cs typeface="Reem Kufi"/>
              <a:sym typeface="Reem Kuf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600" b="1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RISK</a:t>
            </a:r>
            <a:endParaRPr sz="9600" b="1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0" b="1">
                <a:latin typeface="Oswald"/>
                <a:ea typeface="Oswald"/>
                <a:cs typeface="Oswald"/>
                <a:sym typeface="Oswald"/>
              </a:rPr>
              <a:t>Taker</a:t>
            </a:r>
            <a:endParaRPr sz="80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62" name="Google Shape;562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5967" y="394133"/>
            <a:ext cx="1957133" cy="195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81"/>
          <p:cNvPicPr preferRelativeResize="0"/>
          <p:nvPr/>
        </p:nvPicPr>
        <p:blipFill rotWithShape="1">
          <a:blip r:embed="rId3">
            <a:alphaModFix/>
          </a:blip>
          <a:srcRect l="10706" t="18400"/>
          <a:stretch/>
        </p:blipFill>
        <p:spPr>
          <a:xfrm>
            <a:off x="6695376" y="0"/>
            <a:ext cx="5496621" cy="68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81"/>
          <p:cNvPicPr preferRelativeResize="0"/>
          <p:nvPr/>
        </p:nvPicPr>
        <p:blipFill rotWithShape="1">
          <a:blip r:embed="rId4">
            <a:alphaModFix/>
          </a:blip>
          <a:srcRect r="5356"/>
          <a:stretch/>
        </p:blipFill>
        <p:spPr>
          <a:xfrm>
            <a:off x="0" y="0"/>
            <a:ext cx="6695376" cy="2925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81"/>
          <p:cNvSpPr txBox="1">
            <a:spLocks noGrp="1"/>
          </p:cNvSpPr>
          <p:nvPr>
            <p:ph type="ctrTitle" idx="4294967295"/>
          </p:nvPr>
        </p:nvSpPr>
        <p:spPr>
          <a:xfrm>
            <a:off x="0" y="2925525"/>
            <a:ext cx="6695400" cy="3932400"/>
          </a:xfrm>
          <a:prstGeom prst="rect">
            <a:avLst/>
          </a:prstGeom>
          <a:gradFill>
            <a:gsLst>
              <a:gs pos="0">
                <a:srgbClr val="4D3985">
                  <a:alpha val="80000"/>
                  <a:alpha val="74160"/>
                </a:srgbClr>
              </a:gs>
              <a:gs pos="16000">
                <a:srgbClr val="4D3985">
                  <a:alpha val="80000"/>
                  <a:alpha val="74160"/>
                </a:srgbClr>
              </a:gs>
              <a:gs pos="42000">
                <a:srgbClr val="4C4F98">
                  <a:alpha val="80000"/>
                  <a:alpha val="74160"/>
                </a:srgbClr>
              </a:gs>
              <a:gs pos="73000">
                <a:srgbClr val="1A6FAF">
                  <a:alpha val="80000"/>
                  <a:alpha val="74160"/>
                </a:srgbClr>
              </a:gs>
              <a:gs pos="98000">
                <a:srgbClr val="1381BB">
                  <a:alpha val="80000"/>
                  <a:alpha val="74160"/>
                </a:srgbClr>
              </a:gs>
              <a:gs pos="100000">
                <a:srgbClr val="1381BB">
                  <a:alpha val="80000"/>
                  <a:alpha val="74160"/>
                </a:srgbClr>
              </a:gs>
            </a:gsLst>
            <a:lin ang="2698631" scaled="0"/>
          </a:gradFill>
          <a:ln>
            <a:noFill/>
          </a:ln>
          <a:effectLst>
            <a:outerShdw blurRad="57150" dist="142875" dir="8940000" algn="bl" rotWithShape="0">
              <a:srgbClr val="000000">
                <a:alpha val="66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7200">
                <a:solidFill>
                  <a:srgbClr val="F2F2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Caution⚠️</a:t>
            </a:r>
            <a:endParaRPr sz="7200">
              <a:solidFill>
                <a:srgbClr val="F2F2F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4200">
                <a:solidFill>
                  <a:srgbClr val="F2F2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If we are not prepared, then Technology will dominate. Need joint (Industry- Academia) efforts to prepare for Future!</a:t>
            </a:r>
            <a:endParaRPr sz="4200">
              <a:solidFill>
                <a:srgbClr val="F2F2F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70" name="Google Shape;570;p81"/>
          <p:cNvSpPr/>
          <p:nvPr/>
        </p:nvSpPr>
        <p:spPr>
          <a:xfrm>
            <a:off x="10572750" y="95250"/>
            <a:ext cx="1524000" cy="598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1" name="Google Shape;571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57100" y="179678"/>
            <a:ext cx="1355301" cy="42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523B5BF-63D5-4F24-B71E-2DEF31B0A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3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0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82"/>
          <p:cNvPicPr preferRelativeResize="0"/>
          <p:nvPr/>
        </p:nvPicPr>
        <p:blipFill rotWithShape="1">
          <a:blip r:embed="rId3">
            <a:alphaModFix/>
          </a:blip>
          <a:srcRect l="30108" t="22121" r="51094" b="37072"/>
          <a:stretch/>
        </p:blipFill>
        <p:spPr>
          <a:xfrm>
            <a:off x="9681925" y="312500"/>
            <a:ext cx="2259101" cy="30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82"/>
          <p:cNvPicPr preferRelativeResize="0"/>
          <p:nvPr/>
        </p:nvPicPr>
        <p:blipFill rotWithShape="1">
          <a:blip r:embed="rId4">
            <a:alphaModFix/>
          </a:blip>
          <a:srcRect l="30564" t="30633" r="50905" b="23820"/>
          <a:stretch/>
        </p:blipFill>
        <p:spPr>
          <a:xfrm>
            <a:off x="9681925" y="3583324"/>
            <a:ext cx="2259101" cy="29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82"/>
          <p:cNvPicPr preferRelativeResize="0"/>
          <p:nvPr/>
        </p:nvPicPr>
        <p:blipFill rotWithShape="1">
          <a:blip r:embed="rId5">
            <a:alphaModFix/>
          </a:blip>
          <a:srcRect l="30473" t="20888" r="50997" b="35916"/>
          <a:stretch/>
        </p:blipFill>
        <p:spPr>
          <a:xfrm>
            <a:off x="7319075" y="3566025"/>
            <a:ext cx="2259101" cy="29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82"/>
          <p:cNvPicPr preferRelativeResize="0"/>
          <p:nvPr/>
        </p:nvPicPr>
        <p:blipFill rotWithShape="1">
          <a:blip r:embed="rId6">
            <a:alphaModFix/>
          </a:blip>
          <a:srcRect l="49904" t="22233" r="31565" b="33566"/>
          <a:stretch/>
        </p:blipFill>
        <p:spPr>
          <a:xfrm>
            <a:off x="4956225" y="3531450"/>
            <a:ext cx="2259101" cy="303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82"/>
          <p:cNvPicPr preferRelativeResize="0"/>
          <p:nvPr/>
        </p:nvPicPr>
        <p:blipFill rotWithShape="1">
          <a:blip r:embed="rId7">
            <a:alphaModFix/>
          </a:blip>
          <a:srcRect l="30429" t="16014" r="51041" b="39782"/>
          <a:stretch/>
        </p:blipFill>
        <p:spPr>
          <a:xfrm>
            <a:off x="4956225" y="295200"/>
            <a:ext cx="2259101" cy="303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82"/>
          <p:cNvPicPr preferRelativeResize="0"/>
          <p:nvPr/>
        </p:nvPicPr>
        <p:blipFill rotWithShape="1">
          <a:blip r:embed="rId8">
            <a:alphaModFix/>
          </a:blip>
          <a:srcRect l="10865" t="26935" r="70606" b="28863"/>
          <a:stretch/>
        </p:blipFill>
        <p:spPr>
          <a:xfrm>
            <a:off x="7319075" y="295200"/>
            <a:ext cx="2259101" cy="3031349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82"/>
          <p:cNvSpPr/>
          <p:nvPr/>
        </p:nvSpPr>
        <p:spPr>
          <a:xfrm>
            <a:off x="610125" y="4621975"/>
            <a:ext cx="3884400" cy="1348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3" name="Google Shape;583;p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5613" y="4697954"/>
            <a:ext cx="3113424" cy="1196525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82"/>
          <p:cNvSpPr txBox="1">
            <a:spLocks noGrp="1"/>
          </p:cNvSpPr>
          <p:nvPr>
            <p:ph type="title" idx="4294967295"/>
          </p:nvPr>
        </p:nvSpPr>
        <p:spPr>
          <a:xfrm>
            <a:off x="529425" y="518675"/>
            <a:ext cx="4045800" cy="4179300"/>
          </a:xfrm>
          <a:prstGeom prst="rect">
            <a:avLst/>
          </a:prstGeom>
          <a:noFill/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200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Lastly,</a:t>
            </a:r>
            <a:endParaRPr sz="6200"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200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You can tune more for LEADERSHIP</a:t>
            </a:r>
            <a:endParaRPr sz="6200"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200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on</a:t>
            </a:r>
            <a:endParaRPr sz="6200"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3"/>
          <p:cNvSpPr txBox="1"/>
          <p:nvPr/>
        </p:nvSpPr>
        <p:spPr>
          <a:xfrm>
            <a:off x="0" y="2616200"/>
            <a:ext cx="12192000" cy="1625700"/>
          </a:xfrm>
          <a:prstGeom prst="rect">
            <a:avLst/>
          </a:prstGeom>
          <a:solidFill>
            <a:srgbClr val="000000">
              <a:alpha val="5308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600">
                <a:solidFill>
                  <a:srgbClr val="FFFF00"/>
                </a:solidFill>
                <a:latin typeface="Impact"/>
                <a:ea typeface="Impact"/>
                <a:cs typeface="Impact"/>
                <a:sym typeface="Impact"/>
              </a:rPr>
              <a:t>QUESTION AND ANSWER</a:t>
            </a:r>
            <a:endParaRPr sz="9600">
              <a:solidFill>
                <a:srgbClr val="FFFF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4"/>
          <p:cNvSpPr txBox="1">
            <a:spLocks noGrp="1"/>
          </p:cNvSpPr>
          <p:nvPr>
            <p:ph type="title"/>
          </p:nvPr>
        </p:nvSpPr>
        <p:spPr>
          <a:xfrm>
            <a:off x="538750" y="867950"/>
            <a:ext cx="6528900" cy="543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0">
                <a:solidFill>
                  <a:srgbClr val="4E3788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</a:t>
            </a:r>
            <a:r>
              <a:rPr lang="es-ES" sz="20000">
                <a:solidFill>
                  <a:srgbClr val="464D9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ha</a:t>
            </a:r>
            <a:r>
              <a:rPr lang="es-ES" sz="20000">
                <a:solidFill>
                  <a:srgbClr val="236CAA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</a:t>
            </a:r>
            <a:r>
              <a:rPr lang="es-ES" sz="20000">
                <a:solidFill>
                  <a:srgbClr val="1C7CAE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 </a:t>
            </a:r>
            <a:r>
              <a:rPr lang="es-ES" sz="20000">
                <a:solidFill>
                  <a:srgbClr val="4E3788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Y</a:t>
            </a:r>
            <a:r>
              <a:rPr lang="es-ES" sz="20000">
                <a:solidFill>
                  <a:srgbClr val="464D9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</a:t>
            </a:r>
            <a:r>
              <a:rPr lang="es-ES" sz="20000">
                <a:solidFill>
                  <a:srgbClr val="1C7CAE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u</a:t>
            </a:r>
            <a:r>
              <a:rPr lang="es-ES" sz="20000" i="1">
                <a:solidFill>
                  <a:srgbClr val="1C7CAE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!!!</a:t>
            </a:r>
            <a:endParaRPr sz="20000" i="1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9B63D27-5A40-462D-A8AD-B2C2BDC0A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3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4E1E8E7-F227-4AAD-9F19-7E9A11741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0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392C6D9-7680-416A-93F6-7E1D66F99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2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CFF0EEB-2482-44CA-8F6C-6EBFE8E99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4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BFB1FA20-E3FE-4100-8E30-6DC2D1A28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4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F1DCDE-46CD-42A2-BA4F-B6E18F4AB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5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0121_Medeley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</Words>
  <Application>Microsoft Office PowerPoint</Application>
  <PresentationFormat>Widescreen</PresentationFormat>
  <Paragraphs>17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Poppins</vt:lpstr>
      <vt:lpstr>Barlow Semi Condensed Thin</vt:lpstr>
      <vt:lpstr>Reem Kufi</vt:lpstr>
      <vt:lpstr>Impact</vt:lpstr>
      <vt:lpstr>Calibri</vt:lpstr>
      <vt:lpstr>Oswald</vt:lpstr>
      <vt:lpstr>Raleway</vt:lpstr>
      <vt:lpstr>Arial</vt:lpstr>
      <vt:lpstr>Barlow Condensed</vt:lpstr>
      <vt:lpstr>Homemade Apple</vt:lpstr>
      <vt:lpstr>Lato</vt:lpstr>
      <vt:lpstr>Quattrocento Sans</vt:lpstr>
      <vt:lpstr>Barlow Condensed Thin</vt:lpstr>
      <vt:lpstr>0121_Medeley_Template_SlidesMania</vt:lpstr>
      <vt:lpstr>Streamline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 because YOU ARE RIGHT , does not mean,  I AM WRONG.  You Just haven’t seen life from MY SIDE ...</vt:lpstr>
      <vt:lpstr>PowerPoint Presentation</vt:lpstr>
      <vt:lpstr>PowerPoint Presentation</vt:lpstr>
      <vt:lpstr>Caution⚠️ If we are not prepared, then Technology will dominate. Need joint (Industry- Academia) efforts to prepare for Future!</vt:lpstr>
      <vt:lpstr>Lastly, You can tune more for LEADERSHIP on</vt:lpstr>
      <vt:lpstr>PowerPoint Presentation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Md. Asif Iqbal</dc:creator>
  <cp:lastModifiedBy>Md. Asif Iqbal</cp:lastModifiedBy>
  <cp:revision>1</cp:revision>
  <dcterms:modified xsi:type="dcterms:W3CDTF">2022-01-12T14:56:50Z</dcterms:modified>
</cp:coreProperties>
</file>